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26" r:id="rId2"/>
    <p:sldId id="327" r:id="rId3"/>
    <p:sldId id="331" r:id="rId4"/>
    <p:sldId id="328" r:id="rId5"/>
    <p:sldId id="333" r:id="rId6"/>
    <p:sldId id="257" r:id="rId7"/>
    <p:sldId id="259" r:id="rId8"/>
    <p:sldId id="272" r:id="rId9"/>
    <p:sldId id="306" r:id="rId10"/>
    <p:sldId id="307" r:id="rId11"/>
    <p:sldId id="315" r:id="rId12"/>
    <p:sldId id="317" r:id="rId13"/>
    <p:sldId id="271" r:id="rId14"/>
    <p:sldId id="308" r:id="rId15"/>
    <p:sldId id="270" r:id="rId16"/>
    <p:sldId id="332" r:id="rId17"/>
    <p:sldId id="311" r:id="rId18"/>
    <p:sldId id="258" r:id="rId19"/>
    <p:sldId id="260" r:id="rId20"/>
    <p:sldId id="264" r:id="rId21"/>
    <p:sldId id="261" r:id="rId22"/>
    <p:sldId id="266" r:id="rId23"/>
    <p:sldId id="267" r:id="rId24"/>
    <p:sldId id="268" r:id="rId25"/>
    <p:sldId id="273" r:id="rId26"/>
    <p:sldId id="274" r:id="rId27"/>
    <p:sldId id="275" r:id="rId28"/>
    <p:sldId id="276" r:id="rId29"/>
    <p:sldId id="277" r:id="rId30"/>
    <p:sldId id="279" r:id="rId31"/>
    <p:sldId id="284" r:id="rId32"/>
    <p:sldId id="312" r:id="rId33"/>
    <p:sldId id="285" r:id="rId34"/>
    <p:sldId id="286" r:id="rId35"/>
    <p:sldId id="287" r:id="rId36"/>
    <p:sldId id="288" r:id="rId37"/>
    <p:sldId id="289" r:id="rId38"/>
    <p:sldId id="313" r:id="rId39"/>
    <p:sldId id="278" r:id="rId40"/>
    <p:sldId id="290" r:id="rId41"/>
    <p:sldId id="314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4" r:id="rId51"/>
    <p:sldId id="302" r:id="rId52"/>
    <p:sldId id="318" r:id="rId53"/>
    <p:sldId id="319" r:id="rId54"/>
    <p:sldId id="322" r:id="rId55"/>
    <p:sldId id="323" r:id="rId56"/>
    <p:sldId id="324" r:id="rId57"/>
    <p:sldId id="320" r:id="rId58"/>
    <p:sldId id="330" r:id="rId59"/>
    <p:sldId id="32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99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</a:t>
            </a:r>
            <a:r>
              <a:rPr lang="en-US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</a:t>
            </a: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29C-27AC-20C4-2A03-709613B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0"/>
              </a:rPr>
              <a:t>What is Simple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972D-1FC5-285D-57D7-CCFEB2EE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read &amp; understand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maintain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Follows the same principles &amp; coding style everywhere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know where to find when you look for something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Doesn’t contain duplications of business logic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use case doesn’t affect others – A change in one use case doesn’t break others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SOLID Principles – of course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0501FD-E6A9-7D56-135B-DF24EC1D9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989" y="0"/>
            <a:ext cx="3074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06399-C74A-9612-A288-D475AD9B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EC32-A036-4491-B83F-730C335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400"/>
            </a:pPr>
            <a:r>
              <a:rPr lang="fi-FI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Halil İbrahim Kalkan: </a:t>
            </a:r>
            <a:r>
              <a:rPr lang="fi-FI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My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B1FA6-1996-0A4D-C180-1BD43D4C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32" y="1690688"/>
            <a:ext cx="1025693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5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1917</Words>
  <Application>Microsoft Office PowerPoint</Application>
  <PresentationFormat>Widescreen</PresentationFormat>
  <Paragraphs>361</Paragraphs>
  <Slides>59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What is Simple Code?</vt:lpstr>
      <vt:lpstr>PowerPoint Presentation</vt:lpstr>
      <vt:lpstr>Halil İbrahim Kalkan: My Books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317</cp:revision>
  <dcterms:created xsi:type="dcterms:W3CDTF">2019-07-06T13:27:31Z</dcterms:created>
  <dcterms:modified xsi:type="dcterms:W3CDTF">2025-09-11T11:19:54Z</dcterms:modified>
</cp:coreProperties>
</file>